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499" r:id="rId5"/>
    <p:sldId id="518" r:id="rId6"/>
    <p:sldId id="502" r:id="rId7"/>
    <p:sldId id="517" r:id="rId8"/>
    <p:sldId id="519" r:id="rId9"/>
    <p:sldId id="507" r:id="rId10"/>
    <p:sldId id="520" r:id="rId11"/>
    <p:sldId id="521" r:id="rId12"/>
    <p:sldId id="513" r:id="rId13"/>
    <p:sldId id="522" r:id="rId14"/>
    <p:sldId id="523" r:id="rId15"/>
    <p:sldId id="524" r:id="rId16"/>
    <p:sldId id="525" r:id="rId17"/>
    <p:sldId id="5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56" y="30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+mn-lt"/>
              </a:rPr>
              <a:t>Load &amp; Stress Tests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66" y="365125"/>
            <a:ext cx="7663921" cy="8189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77BB-B3A3-A394-7451-89CC5FA10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C9B5E-9933-B118-580C-B66E38D9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2460003" cy="257264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Defines what happens when sampler fails</a:t>
            </a:r>
          </a:p>
          <a:p>
            <a:r>
              <a:rPr lang="en-US" dirty="0">
                <a:solidFill>
                  <a:srgbClr val="0070C0"/>
                </a:solidFill>
              </a:rPr>
              <a:t>Thread count and loops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3422-538E-4E73-BFB2-D1F18EEF9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CB21F-E49D-4A3A-B3ED-0309B649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38" y="2162738"/>
            <a:ext cx="8582466" cy="4467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EBC4D2-D4A0-34FC-82B2-A511ADC34847}"/>
              </a:ext>
            </a:extLst>
          </p:cNvPr>
          <p:cNvSpPr/>
          <p:nvPr/>
        </p:nvSpPr>
        <p:spPr>
          <a:xfrm>
            <a:off x="3581400" y="2867439"/>
            <a:ext cx="8370404" cy="535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4BBD32-EE1A-F298-5D8E-587673E3C0BF}"/>
              </a:ext>
            </a:extLst>
          </p:cNvPr>
          <p:cNvSpPr/>
          <p:nvPr/>
        </p:nvSpPr>
        <p:spPr>
          <a:xfrm>
            <a:off x="3581400" y="3455481"/>
            <a:ext cx="8370404" cy="14382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A3604-0F89-F770-764D-C9D566658A3D}"/>
              </a:ext>
            </a:extLst>
          </p:cNvPr>
          <p:cNvSpPr/>
          <p:nvPr/>
        </p:nvSpPr>
        <p:spPr>
          <a:xfrm>
            <a:off x="3581400" y="2867439"/>
            <a:ext cx="8370404" cy="5845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58BE13-E02B-DEF2-4774-9ACAE80676F0}"/>
              </a:ext>
            </a:extLst>
          </p:cNvPr>
          <p:cNvSpPr/>
          <p:nvPr/>
        </p:nvSpPr>
        <p:spPr>
          <a:xfrm>
            <a:off x="3531705" y="3402519"/>
            <a:ext cx="8370404" cy="150164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Samplers and listeners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77BB-B3A3-A394-7451-89CC5FA10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5671445" flipV="1">
            <a:off x="-22736" y="1533186"/>
            <a:ext cx="1179512" cy="365125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C9B5E-9933-B118-580C-B66E38D9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2460003" cy="2572645"/>
          </a:xfrm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3422-538E-4E73-BFB2-D1F18EEF9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47500" lnSpcReduction="20000"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1F84CC-75CA-DF1A-6C2A-B905B87E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19" y="2222288"/>
            <a:ext cx="5947081" cy="41340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BBB23F-BB33-8BB9-08B1-FCB5BCA348FA}"/>
              </a:ext>
            </a:extLst>
          </p:cNvPr>
          <p:cNvSpPr/>
          <p:nvPr/>
        </p:nvSpPr>
        <p:spPr>
          <a:xfrm>
            <a:off x="5604933" y="4034346"/>
            <a:ext cx="1049867" cy="2709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3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9065" y="2609022"/>
            <a:ext cx="10386323" cy="3581465"/>
          </a:xfrm>
        </p:spPr>
        <p:txBody>
          <a:bodyPr/>
          <a:lstStyle/>
          <a:p>
            <a:r>
              <a:rPr lang="en-US" dirty="0"/>
              <a:t>Now when all is done and settled we click Run button and we will get a result in the listener window (created when </a:t>
            </a:r>
            <a:r>
              <a:rPr lang="en-US" dirty="0" err="1"/>
              <a:t>choosed</a:t>
            </a:r>
            <a:r>
              <a:rPr lang="en-US" dirty="0"/>
              <a:t>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F1B88-08F7-8B04-D902-0E95E8B2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3" y="3488801"/>
            <a:ext cx="11508853" cy="2784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A2378E-3CA6-A581-CE9B-26D4D51D9DBF}"/>
              </a:ext>
            </a:extLst>
          </p:cNvPr>
          <p:cNvSpPr/>
          <p:nvPr/>
        </p:nvSpPr>
        <p:spPr>
          <a:xfrm>
            <a:off x="4890499" y="3241497"/>
            <a:ext cx="662683" cy="5548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EE2BA-3406-045D-C40A-B5B35C0A6ACA}"/>
              </a:ext>
            </a:extLst>
          </p:cNvPr>
          <p:cNvSpPr/>
          <p:nvPr/>
        </p:nvSpPr>
        <p:spPr>
          <a:xfrm>
            <a:off x="3394213" y="4870174"/>
            <a:ext cx="8358809" cy="97403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Find bottle 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1623" y="2057400"/>
            <a:ext cx="10803766" cy="4133087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Functions that increase error rate </a:t>
            </a:r>
          </a:p>
          <a:p>
            <a:r>
              <a:rPr lang="en-US" sz="2800" dirty="0"/>
              <a:t>Functions that has big latency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Application breaking point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Memory Leaks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Resources utilization during the test (Memory, cache, process, processor, disk and network)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Bytes downloaded for each request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Database configuration, DB usage, Read/sec, Write/sec, any Locking queries, Database deadlocks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Web server (request and response per seconds, server problem)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dirty="0"/>
              <a:t>Inefficient application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4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D1C-3CA7-DF2A-A9F1-60C303F1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6" y="381279"/>
            <a:ext cx="7663921" cy="81891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8BD-83E6-E6C7-32F9-3895A9A5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9065" y="2609022"/>
            <a:ext cx="10386323" cy="3581465"/>
          </a:xfrm>
        </p:spPr>
        <p:txBody>
          <a:bodyPr/>
          <a:lstStyle/>
          <a:p>
            <a:r>
              <a:rPr lang="en-US" dirty="0"/>
              <a:t>Register many users</a:t>
            </a:r>
          </a:p>
          <a:p>
            <a:r>
              <a:rPr lang="en-US" dirty="0"/>
              <a:t>Buy shopping cart for many users</a:t>
            </a:r>
          </a:p>
          <a:p>
            <a:r>
              <a:rPr lang="en-US" dirty="0"/>
              <a:t>Create items and buy those items buy many users.</a:t>
            </a:r>
          </a:p>
          <a:p>
            <a:r>
              <a:rPr lang="en-US" dirty="0"/>
              <a:t>Login and log out continuously.</a:t>
            </a:r>
          </a:p>
          <a:p>
            <a:r>
              <a:rPr lang="en-US" dirty="0"/>
              <a:t>Add item, remove and set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6BA8-02C2-8D7E-A839-F6EEE62B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FFBB1-FCCC-F15B-2BE7-940DA21F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C73E6-BE18-9BCA-EF92-AA1ABBD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6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075"/>
            <a:ext cx="10515600" cy="3877056"/>
          </a:xfrm>
        </p:spPr>
        <p:txBody>
          <a:bodyPr/>
          <a:lstStyle/>
          <a:p>
            <a:r>
              <a:rPr lang="en-US" dirty="0"/>
              <a:t>The system can work perfectly with 1, 2 ,3 users, the system might return an expected output to the user, pass all test. </a:t>
            </a:r>
          </a:p>
          <a:p>
            <a:r>
              <a:rPr lang="en-US" dirty="0"/>
              <a:t>But does it stand a multiple users? How many? What happens if we’ve being attacked? Or just a big buzz happens and an unexpected number of users using on same time?</a:t>
            </a:r>
          </a:p>
          <a:p>
            <a:r>
              <a:rPr lang="en-US" dirty="0"/>
              <a:t>Can you think what happened when the corona started? How did Zoom handled such a huge loads? What about </a:t>
            </a:r>
            <a:r>
              <a:rPr lang="en-US" dirty="0" err="1"/>
              <a:t>Shufersal</a:t>
            </a:r>
            <a:r>
              <a:rPr lang="en-US" dirty="0"/>
              <a:t> Online ( it didn’t </a:t>
            </a:r>
            <a:r>
              <a:rPr lang="en-US" dirty="0">
                <a:sym typeface="Wingdings" panose="05000000000000000000" pitchFamily="2" charset="2"/>
              </a:rPr>
              <a:t>)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8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Define!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Load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075"/>
            <a:ext cx="10515600" cy="3877056"/>
          </a:xfrm>
        </p:spPr>
        <p:txBody>
          <a:bodyPr/>
          <a:lstStyle/>
          <a:p>
            <a:r>
              <a:rPr lang="en-US" dirty="0"/>
              <a:t>Help you understand how does your system behaves under an expected load.</a:t>
            </a:r>
          </a:p>
          <a:p>
            <a:r>
              <a:rPr lang="en-US" dirty="0"/>
              <a:t>Makes sure your system stands the user expectations.</a:t>
            </a:r>
          </a:p>
          <a:p>
            <a:r>
              <a:rPr lang="en-US" dirty="0"/>
              <a:t>The Goal of this tests is to ensure an acceptable overall usage experience.</a:t>
            </a:r>
          </a:p>
          <a:p>
            <a:r>
              <a:rPr lang="en-US" dirty="0"/>
              <a:t>Tests are measured by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Define!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Stress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Help you understand what upper limit of the system’s capacity. Testing by using bigger load than expected maximum</a:t>
            </a:r>
          </a:p>
          <a:p>
            <a:r>
              <a:rPr lang="en-US" dirty="0"/>
              <a:t>We can say stress test help you understand how your system behaves in an extreme cases such as attacks, extreme use for some reason, and more.</a:t>
            </a:r>
          </a:p>
          <a:p>
            <a:r>
              <a:rPr lang="en-US" dirty="0"/>
              <a:t> The goal of this test is to find your bottles necks.</a:t>
            </a:r>
          </a:p>
          <a:p>
            <a:r>
              <a:rPr lang="en-US" dirty="0"/>
              <a:t>Tests are measured by robustness and stability </a:t>
            </a:r>
          </a:p>
        </p:txBody>
      </p:sp>
    </p:spTree>
    <p:extLst>
      <p:ext uri="{BB962C8B-B14F-4D97-AF65-F5344CB8AC3E}">
        <p14:creationId xmlns:p14="http://schemas.microsoft.com/office/powerpoint/2010/main" val="323624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Why not unit test?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In unit test we check the correctness while Load tests and Stress test verifies and system security, determine the system capability 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8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76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How to choose?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750-5219-E100-D70D-D7E1D22B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8"/>
            <a:ext cx="10515600" cy="3877056"/>
          </a:xfrm>
        </p:spPr>
        <p:txBody>
          <a:bodyPr/>
          <a:lstStyle/>
          <a:p>
            <a:r>
              <a:rPr lang="en-US" dirty="0"/>
              <a:t>There are a big verity of tools to test those kind of tests.</a:t>
            </a:r>
          </a:p>
          <a:p>
            <a:r>
              <a:rPr lang="en-US" dirty="0"/>
              <a:t>Some of those test by using a huge number of requests to the application and by doing so creating a big load/stress</a:t>
            </a:r>
          </a:p>
          <a:p>
            <a:r>
              <a:rPr lang="en-US" dirty="0"/>
              <a:t>Others takes a lot of the server’s computer RAM and Memory. By doing so- it decreases the system resources and creates a load/stress. </a:t>
            </a:r>
          </a:p>
          <a:p>
            <a:r>
              <a:rPr lang="en-US" dirty="0"/>
              <a:t>We would choose a tool by what is more relevant to our system. </a:t>
            </a:r>
          </a:p>
        </p:txBody>
      </p:sp>
    </p:spTree>
    <p:extLst>
      <p:ext uri="{BB962C8B-B14F-4D97-AF65-F5344CB8AC3E}">
        <p14:creationId xmlns:p14="http://schemas.microsoft.com/office/powerpoint/2010/main" val="239627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Jmeter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94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B13476-CE21-4746-B044-FD491AC84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FB636"/>
          </a:solidFill>
          <a:ln w="38100" cap="rnd">
            <a:solidFill>
              <a:srgbClr val="FFB63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84BB679-10C1-280D-8C12-B9195781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thread group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59096CE-A2DB-C9E4-6898-B04C52061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19D356-5745-EFBC-599F-882EE944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7353"/>
            <a:ext cx="9794214" cy="51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23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519</TotalTime>
  <Words>516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The Hand Black</vt:lpstr>
      <vt:lpstr>The Serif Hand Black</vt:lpstr>
      <vt:lpstr>SketchyVTI</vt:lpstr>
      <vt:lpstr>Load &amp; Stress Tests</vt:lpstr>
      <vt:lpstr>The Problem</vt:lpstr>
      <vt:lpstr>Define!  Load Test</vt:lpstr>
      <vt:lpstr>Define!  Stress test</vt:lpstr>
      <vt:lpstr>Why not unit test?</vt:lpstr>
      <vt:lpstr>tools</vt:lpstr>
      <vt:lpstr>How to choose?</vt:lpstr>
      <vt:lpstr>Jmeter</vt:lpstr>
      <vt:lpstr>Define thread group</vt:lpstr>
      <vt:lpstr>PowerPoint Presentation</vt:lpstr>
      <vt:lpstr>Samplers and listeners</vt:lpstr>
      <vt:lpstr>PowerPoint Presentation</vt:lpstr>
      <vt:lpstr>Find bottle necks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ayala badash</dc:creator>
  <cp:lastModifiedBy>ido livne</cp:lastModifiedBy>
  <cp:revision>11</cp:revision>
  <dcterms:created xsi:type="dcterms:W3CDTF">2022-04-04T13:17:16Z</dcterms:created>
  <dcterms:modified xsi:type="dcterms:W3CDTF">2022-06-07T09:58:36Z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